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3" r:id="rId15"/>
    <p:sldId id="274" r:id="rId16"/>
    <p:sldId id="271" r:id="rId17"/>
    <p:sldId id="272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7466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1001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5410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7236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990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8883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723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5305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3491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040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580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5AA4D-1725-46F2-8F4D-A0174834EB94}" type="datetimeFigureOut">
              <a:rPr lang="ru-RU" smtClean="0"/>
              <a:t>11.05.2024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3689-2DAE-42A9-9205-0F0E8F02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3997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212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75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81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3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47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inn1 — сделано в Clipcham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42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inn1 — сделано в Clipcham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08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88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46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284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738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811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31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78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69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931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Office PowerPoint</Application>
  <PresentationFormat>Широкоэкранный</PresentationFormat>
  <Paragraphs>0</Paragraphs>
  <Slides>17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Egor Angelov</dc:creator>
  <cp:lastModifiedBy>Egor Angelov</cp:lastModifiedBy>
  <cp:revision>4</cp:revision>
  <dcterms:created xsi:type="dcterms:W3CDTF">2024-05-11T16:57:03Z</dcterms:created>
  <dcterms:modified xsi:type="dcterms:W3CDTF">2024-05-11T17:29:58Z</dcterms:modified>
</cp:coreProperties>
</file>

<file path=docProps/thumbnail.jpeg>
</file>